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80" d="100"/>
          <a:sy n="80" d="100"/>
        </p:scale>
        <p:origin x="174" y="-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363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69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77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508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595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13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29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945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566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4011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34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05794-1E34-4804-9BDD-351A5CD955A5}" type="datetimeFigureOut">
              <a:rPr lang="en-US" smtClean="0"/>
              <a:t>3/5/2017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69CD39-87D9-4B54-9A91-F675D14C6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94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t="15973" r="1020" b="23646"/>
          <a:stretch/>
        </p:blipFill>
        <p:spPr>
          <a:xfrm>
            <a:off x="0" y="1094874"/>
            <a:ext cx="12067674" cy="4138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7774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 Sepulveda</dc:creator>
  <cp:lastModifiedBy>Jose Sepulveda</cp:lastModifiedBy>
  <cp:revision>2</cp:revision>
  <dcterms:created xsi:type="dcterms:W3CDTF">2017-03-05T21:20:45Z</dcterms:created>
  <dcterms:modified xsi:type="dcterms:W3CDTF">2017-03-05T22:55:28Z</dcterms:modified>
</cp:coreProperties>
</file>